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284" r:id="rId5"/>
    <p:sldId id="287" r:id="rId6"/>
    <p:sldId id="285" r:id="rId7"/>
    <p:sldId id="261" r:id="rId8"/>
    <p:sldId id="288" r:id="rId9"/>
    <p:sldId id="296" r:id="rId10"/>
    <p:sldId id="294" r:id="rId11"/>
    <p:sldId id="29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899" autoAdjust="0"/>
  </p:normalViewPr>
  <p:slideViewPr>
    <p:cSldViewPr snapToGrid="0" snapToObjects="1" showGuides="1">
      <p:cViewPr>
        <p:scale>
          <a:sx n="65" d="100"/>
          <a:sy n="65" d="100"/>
        </p:scale>
        <p:origin x="936" y="78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5/20/2025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637071"/>
            <a:ext cx="4873752" cy="1622323"/>
          </a:xfrm>
        </p:spPr>
        <p:txBody>
          <a:bodyPr/>
          <a:lstStyle/>
          <a:p>
            <a:r>
              <a:rPr lang="en-US" dirty="0"/>
              <a:t>QUIZ GAME  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3598607"/>
            <a:ext cx="4873752" cy="1740309"/>
          </a:xfrm>
        </p:spPr>
        <p:txBody>
          <a:bodyPr/>
          <a:lstStyle/>
          <a:p>
            <a:r>
              <a:rPr lang="en-US" dirty="0">
                <a:latin typeface="Aptos Display" panose="020B0004020202020204" pitchFamily="34" charset="0"/>
              </a:rPr>
              <a:t> NAME: BILLA JESSY  </a:t>
            </a:r>
          </a:p>
          <a:p>
            <a:r>
              <a:rPr lang="en-US" dirty="0">
                <a:latin typeface="Aptos Display" panose="020B0004020202020204" pitchFamily="34" charset="0"/>
              </a:rPr>
              <a:t> ORGANIZATION: Micro IT  </a:t>
            </a:r>
          </a:p>
          <a:p>
            <a:r>
              <a:rPr lang="en-US" dirty="0">
                <a:latin typeface="Aptos Display" panose="020B0004020202020204" pitchFamily="34" charset="0"/>
              </a:rPr>
              <a:t> TOPIC: QUIZ GAME </a:t>
            </a:r>
          </a:p>
          <a:p>
            <a:endParaRPr lang="en-US" dirty="0"/>
          </a:p>
        </p:txBody>
      </p:sp>
      <p:pic>
        <p:nvPicPr>
          <p:cNvPr id="37" name="Picture Placeholder 36" descr="Lady with head covering and sunglasses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28" b="228"/>
          <a:stretch/>
        </p:blipFill>
        <p:spPr/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 quiz game is an interactive application designed to test knowledge.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This project is about designing a fun and educational experience using code.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Placeholder 5" descr="Clothes of various colors on rack">
            <a:extLst>
              <a:ext uri="{FF2B5EF4-FFF2-40B4-BE49-F238E27FC236}">
                <a16:creationId xmlns:a16="http://schemas.microsoft.com/office/drawing/2014/main" id="{4E814E97-AF39-125E-0B54-4E4128D34B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82" b="182"/>
          <a:stretch/>
        </p:blipFill>
        <p:spPr/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681316"/>
            <a:ext cx="3017520" cy="1386349"/>
          </a:xfrm>
        </p:spPr>
        <p:txBody>
          <a:bodyPr/>
          <a:lstStyle/>
          <a:p>
            <a:r>
              <a:rPr lang="en-US" sz="3600" b="1" dirty="0"/>
              <a:t>OBJECTIVES </a:t>
            </a:r>
            <a:endParaRPr lang="en-US" sz="36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5C5FD85-E72E-D48C-0D76-91EA62829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2551471"/>
            <a:ext cx="2980944" cy="3111910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To understand how quiz logic works.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To use programming for building interactive apps.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To explore scoring, timing, and feedback mechanics.</a:t>
            </a:r>
          </a:p>
          <a:p>
            <a:endParaRPr lang="en-US" altLang="zh-CN" dirty="0"/>
          </a:p>
        </p:txBody>
      </p:sp>
      <p:pic>
        <p:nvPicPr>
          <p:cNvPr id="6" name="Picture Placeholder 5" descr="Cardboard boxes">
            <a:extLst>
              <a:ext uri="{FF2B5EF4-FFF2-40B4-BE49-F238E27FC236}">
                <a16:creationId xmlns:a16="http://schemas.microsoft.com/office/drawing/2014/main" id="{556B38FF-6B06-3200-9238-59590660B5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504" r="1650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5226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665742"/>
            <a:ext cx="9912096" cy="1157350"/>
          </a:xfrm>
        </p:spPr>
        <p:txBody>
          <a:bodyPr/>
          <a:lstStyle/>
          <a:p>
            <a:r>
              <a:rPr lang="en-IN" sz="4000" dirty="0">
                <a:latin typeface="Arial Rounded MT Bold" panose="020F0704030504030204" pitchFamily="34" charset="0"/>
              </a:rPr>
              <a:t>FEATURES OF QUIZ GAME</a:t>
            </a:r>
            <a:endParaRPr lang="en-US" sz="4000" dirty="0">
              <a:latin typeface="Arial Rounded MT Bold" panose="020F07040305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DFAA0E-B991-3C1D-EEC9-698AB7280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800" y="2031738"/>
            <a:ext cx="11000232" cy="416052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Multiple-choice questions.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Score tracking.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Timer for each question.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Result summary at the end.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1084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1047136"/>
            <a:ext cx="6473952" cy="2528668"/>
          </a:xfrm>
        </p:spPr>
        <p:txBody>
          <a:bodyPr/>
          <a:lstStyle/>
          <a:p>
            <a:r>
              <a:rPr lang="en-IN" b="1" dirty="0"/>
              <a:t>TECHNOLOGIES USED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4362" y="2871266"/>
            <a:ext cx="3687096" cy="2389239"/>
          </a:xfrm>
        </p:spPr>
        <p:txBody>
          <a:bodyPr/>
          <a:lstStyle/>
          <a:p>
            <a:r>
              <a:rPr lang="en-IN" dirty="0"/>
              <a:t>* HTML, CSS, JavaScript</a:t>
            </a:r>
          </a:p>
          <a:p>
            <a:br>
              <a:rPr lang="en-IN" dirty="0"/>
            </a:br>
            <a:r>
              <a:rPr lang="en-IN" dirty="0"/>
              <a:t>* DOM Manipulation for UI updates</a:t>
            </a:r>
          </a:p>
          <a:p>
            <a:br>
              <a:rPr lang="en-IN" dirty="0"/>
            </a:br>
            <a:r>
              <a:rPr lang="en-IN" dirty="0"/>
              <a:t>* Optional JSON for questions</a:t>
            </a:r>
            <a:br>
              <a:rPr lang="en-IN" dirty="0"/>
            </a:br>
            <a:endParaRPr lang="en-US" altLang="zh-CN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D2E9-E846-5430-0BBF-7C93B0A05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809103"/>
            <a:ext cx="6473952" cy="2619897"/>
          </a:xfrm>
        </p:spPr>
        <p:txBody>
          <a:bodyPr/>
          <a:lstStyle/>
          <a:p>
            <a:r>
              <a:rPr lang="en-US" b="1" dirty="0"/>
              <a:t>KEY LEARNINGS FROM          INTERNSHIP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7E3FA-C8D5-E1D3-773A-07ACF10782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94BC83-6E2A-2389-71E1-710541035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1" y="3043483"/>
            <a:ext cx="6016457" cy="2619897"/>
          </a:xfrm>
        </p:spPr>
        <p:txBody>
          <a:bodyPr/>
          <a:lstStyle/>
          <a:p>
            <a:r>
              <a:rPr lang="en-US" dirty="0"/>
              <a:t>Learned how to structure and design a game.</a:t>
            </a:r>
          </a:p>
          <a:p>
            <a:br>
              <a:rPr lang="en-US" dirty="0"/>
            </a:br>
            <a:r>
              <a:rPr lang="en-US" dirty="0"/>
              <a:t>Enhanced skills in JavaScript.</a:t>
            </a:r>
          </a:p>
          <a:p>
            <a:br>
              <a:rPr lang="en-US" dirty="0"/>
            </a:br>
            <a:r>
              <a:rPr lang="en-US" dirty="0"/>
              <a:t>Built confidence in front-end web development.</a:t>
            </a:r>
            <a:br>
              <a:rPr lang="en-US" dirty="0"/>
            </a:b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418418-AEF2-98CF-9FC0-103E0E8C392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17EAA65-D0E3-9600-BF93-A3F7D367E423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D25FCC1-1266-807D-314E-8D5B56C208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8674C96-15FA-AF9D-3180-ADC8CD30DAE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8249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sz="4400" b="1" dirty="0"/>
              <a:t>CONCLUSION</a:t>
            </a:r>
            <a:br>
              <a:rPr lang="en-US" sz="4400" b="1" dirty="0"/>
            </a:br>
            <a:br>
              <a:rPr lang="en-US" altLang="en-US" sz="2000" dirty="0">
                <a:latin typeface="Arial" panose="020B0604020202020204" pitchFamily="34" charset="0"/>
              </a:rPr>
            </a:br>
            <a:r>
              <a:rPr lang="en-US" altLang="en-US" sz="2000" dirty="0">
                <a:latin typeface="Arial" panose="020B0604020202020204" pitchFamily="34" charset="0"/>
              </a:rPr>
              <a:t>* The Quiz Game helped in understanding user interaction.</a:t>
            </a:r>
            <a:br>
              <a:rPr lang="en-US" altLang="en-US" sz="2000" dirty="0">
                <a:latin typeface="Arial" panose="020B0604020202020204" pitchFamily="34" charset="0"/>
              </a:rPr>
            </a:br>
            <a:br>
              <a:rPr lang="en-US" altLang="en-US" sz="2000" dirty="0">
                <a:latin typeface="Arial" panose="020B0604020202020204" pitchFamily="34" charset="0"/>
              </a:rPr>
            </a:br>
            <a:r>
              <a:rPr lang="en-US" altLang="en-US" sz="2000" dirty="0">
                <a:latin typeface="Arial" panose="020B0604020202020204" pitchFamily="34" charset="0"/>
              </a:rPr>
              <a:t>* Gained practical experience through  project development.</a:t>
            </a:r>
            <a:br>
              <a:rPr lang="en-US" altLang="en-US" sz="2000" dirty="0">
                <a:latin typeface="Arial" panose="020B0604020202020204" pitchFamily="34" charset="0"/>
              </a:rPr>
            </a:br>
            <a:endParaRPr lang="en-US" sz="2000" dirty="0"/>
          </a:p>
        </p:txBody>
      </p:sp>
      <p:pic>
        <p:nvPicPr>
          <p:cNvPr id="12" name="Picture Placeholder 11" descr="Shoulder bag with golden chain on plain background">
            <a:extLst>
              <a:ext uri="{FF2B5EF4-FFF2-40B4-BE49-F238E27FC236}">
                <a16:creationId xmlns:a16="http://schemas.microsoft.com/office/drawing/2014/main" id="{EDD0654D-0EEE-9D11-4D37-133C0B9A49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23" r="223"/>
          <a:stretch/>
        </p:blipFill>
        <p:spPr/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9FE19B37-B6FC-BFD6-982A-9D8F7355DC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1722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905432"/>
            <a:ext cx="4873752" cy="224175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33" name="Picture Placeholder 32" descr="Opened package with a pink shirt in it">
            <a:extLst>
              <a:ext uri="{FF2B5EF4-FFF2-40B4-BE49-F238E27FC236}">
                <a16:creationId xmlns:a16="http://schemas.microsoft.com/office/drawing/2014/main" id="{1D963291-0332-DAB6-6090-6778FC7899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7" b="7"/>
          <a:stretch/>
        </p:blipFill>
        <p:spPr/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{FEF179CE-57C0-44CC-BC33-383F4A5FAE7C}tf11429527_win32</Template>
  <TotalTime>15</TotalTime>
  <Words>184</Words>
  <Application>Microsoft Office PowerPoint</Application>
  <PresentationFormat>Widescreen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Aptos Display</vt:lpstr>
      <vt:lpstr>Arial</vt:lpstr>
      <vt:lpstr>Arial Rounded MT Bold</vt:lpstr>
      <vt:lpstr>Calibri</vt:lpstr>
      <vt:lpstr>Century Gothic</vt:lpstr>
      <vt:lpstr>DM Sans Medium</vt:lpstr>
      <vt:lpstr>Karla</vt:lpstr>
      <vt:lpstr>Univers Condensed Light</vt:lpstr>
      <vt:lpstr>Office Theme</vt:lpstr>
      <vt:lpstr>QUIZ GAME  </vt:lpstr>
      <vt:lpstr>Introduction </vt:lpstr>
      <vt:lpstr>OBJECTIVES </vt:lpstr>
      <vt:lpstr>FEATURES OF QUIZ GAME</vt:lpstr>
      <vt:lpstr>TECHNOLOGIES USED</vt:lpstr>
      <vt:lpstr>KEY LEARNINGS FROM          INTERNSHIP </vt:lpstr>
      <vt:lpstr>CONCLUSION  * The Quiz Game helped in understanding user interaction.  * Gained practical experience through  project development.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Billa Jessy</dc:creator>
  <cp:lastModifiedBy>Billa Jessy</cp:lastModifiedBy>
  <cp:revision>1</cp:revision>
  <dcterms:created xsi:type="dcterms:W3CDTF">2025-05-20T16:00:21Z</dcterms:created>
  <dcterms:modified xsi:type="dcterms:W3CDTF">2025-05-20T16:15:52Z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